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eb5adea3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eb5adea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eb5adea3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eb5adea3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eb5adea3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eb5adea3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b5adea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b5adea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b5adea3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eb5adea3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eb5adea3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eb5adea3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eb5adea3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eb5adea3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eb5adea3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eb5adea3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eb5adea3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eb5adea3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b5adea3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b5adea3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eb5adea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eb5adea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eb5adea3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eb5adea3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eb5adea3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eb5adea3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eb5adea3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2eb5adea3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eb5adea3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eb5adea3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eb5adea3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eb5adea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eb5adea3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eb5adea3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eb5adea3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eb5adea3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eb5adea3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eb5adea3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Median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2023/01/07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4852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342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913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009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32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3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